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1" r:id="rId3"/>
    <p:sldId id="260" r:id="rId4"/>
    <p:sldId id="259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7" autoAdjust="0"/>
    <p:restoredTop sz="94660"/>
  </p:normalViewPr>
  <p:slideViewPr>
    <p:cSldViewPr snapToGrid="0">
      <p:cViewPr varScale="1">
        <p:scale>
          <a:sx n="68" d="100"/>
          <a:sy n="68" d="100"/>
        </p:scale>
        <p:origin x="4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4B2B-8778-4953-B230-8A966249C8CF}" type="datetimeFigureOut">
              <a:rPr lang="en-CA" smtClean="0"/>
              <a:t>2015-01-13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2BFD-5BA8-4EDC-ACC1-9DE9D2CD0E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0240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4B2B-8778-4953-B230-8A966249C8CF}" type="datetimeFigureOut">
              <a:rPr lang="en-CA" smtClean="0"/>
              <a:t>2015-01-13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2BFD-5BA8-4EDC-ACC1-9DE9D2CD0E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6440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4B2B-8778-4953-B230-8A966249C8CF}" type="datetimeFigureOut">
              <a:rPr lang="en-CA" smtClean="0"/>
              <a:t>2015-01-13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2BFD-5BA8-4EDC-ACC1-9DE9D2CD0E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9440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4B2B-8778-4953-B230-8A966249C8CF}" type="datetimeFigureOut">
              <a:rPr lang="en-CA" smtClean="0"/>
              <a:t>2015-01-13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2BFD-5BA8-4EDC-ACC1-9DE9D2CD0E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914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4B2B-8778-4953-B230-8A966249C8CF}" type="datetimeFigureOut">
              <a:rPr lang="en-CA" smtClean="0"/>
              <a:t>2015-01-13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2BFD-5BA8-4EDC-ACC1-9DE9D2CD0E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6531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4B2B-8778-4953-B230-8A966249C8CF}" type="datetimeFigureOut">
              <a:rPr lang="en-CA" smtClean="0"/>
              <a:t>2015-01-13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2BFD-5BA8-4EDC-ACC1-9DE9D2CD0E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3545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4B2B-8778-4953-B230-8A966249C8CF}" type="datetimeFigureOut">
              <a:rPr lang="en-CA" smtClean="0"/>
              <a:t>2015-01-13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2BFD-5BA8-4EDC-ACC1-9DE9D2CD0E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87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4B2B-8778-4953-B230-8A966249C8CF}" type="datetimeFigureOut">
              <a:rPr lang="en-CA" smtClean="0"/>
              <a:t>2015-01-13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2BFD-5BA8-4EDC-ACC1-9DE9D2CD0E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9787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4B2B-8778-4953-B230-8A966249C8CF}" type="datetimeFigureOut">
              <a:rPr lang="en-CA" smtClean="0"/>
              <a:t>2015-01-13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2BFD-5BA8-4EDC-ACC1-9DE9D2CD0E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4787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4B2B-8778-4953-B230-8A966249C8CF}" type="datetimeFigureOut">
              <a:rPr lang="en-CA" smtClean="0"/>
              <a:t>2015-01-13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2BFD-5BA8-4EDC-ACC1-9DE9D2CD0E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3699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4B2B-8778-4953-B230-8A966249C8CF}" type="datetimeFigureOut">
              <a:rPr lang="en-CA" smtClean="0"/>
              <a:t>2015-01-13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2BFD-5BA8-4EDC-ACC1-9DE9D2CD0E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6470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44B2B-8778-4953-B230-8A966249C8CF}" type="datetimeFigureOut">
              <a:rPr lang="en-CA" smtClean="0"/>
              <a:t>2015-01-13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82BFD-5BA8-4EDC-ACC1-9DE9D2CD0E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2572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.png"/><Relationship Id="rId4" Type="http://schemas.openxmlformats.org/officeDocument/2006/relationships/image" Target="../media/image4.png"/><Relationship Id="rId9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image" Target="../media/image9.png"/><Relationship Id="rId7" Type="http://schemas.openxmlformats.org/officeDocument/2006/relationships/slide" Target="slide6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774700" y="2538186"/>
            <a:ext cx="3086100" cy="16891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3600" dirty="0" smtClean="0"/>
          </a:p>
          <a:p>
            <a:pPr algn="ctr"/>
            <a:r>
              <a:rPr lang="en-CA" sz="3600" dirty="0" smtClean="0"/>
              <a:t>“</a:t>
            </a:r>
            <a:r>
              <a:rPr lang="en-CA" sz="3600" dirty="0"/>
              <a:t>GLMrous designs”</a:t>
            </a:r>
          </a:p>
          <a:p>
            <a:pPr algn="ctr"/>
            <a:endParaRPr lang="en-CA" sz="3600" dirty="0"/>
          </a:p>
        </p:txBody>
      </p:sp>
      <p:sp>
        <p:nvSpPr>
          <p:cNvPr id="5" name="Rounded Rectangle 4"/>
          <p:cNvSpPr/>
          <p:nvPr/>
        </p:nvSpPr>
        <p:spPr>
          <a:xfrm>
            <a:off x="4298950" y="2510972"/>
            <a:ext cx="3086100" cy="16891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3200" dirty="0" smtClean="0"/>
          </a:p>
          <a:p>
            <a:pPr algn="ctr"/>
            <a:r>
              <a:rPr lang="en-CA" sz="3200" dirty="0"/>
              <a:t>“Are you regressed or </a:t>
            </a:r>
            <a:r>
              <a:rPr lang="en-CA" sz="3200" dirty="0" smtClean="0"/>
              <a:t>something?”</a:t>
            </a:r>
            <a:endParaRPr lang="en-CA" sz="3200" dirty="0"/>
          </a:p>
          <a:p>
            <a:pPr algn="ctr"/>
            <a:endParaRPr lang="en-CA" sz="3200" dirty="0"/>
          </a:p>
        </p:txBody>
      </p:sp>
      <p:sp>
        <p:nvSpPr>
          <p:cNvPr id="6" name="Rounded Rectangle 5">
            <a:hlinkClick r:id="rId3" action="ppaction://hlinksldjump"/>
          </p:cNvPr>
          <p:cNvSpPr/>
          <p:nvPr/>
        </p:nvSpPr>
        <p:spPr>
          <a:xfrm>
            <a:off x="7939314" y="2538186"/>
            <a:ext cx="3086100" cy="16891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3200" dirty="0" smtClean="0"/>
          </a:p>
          <a:p>
            <a:r>
              <a:rPr lang="en-CA" sz="3200" dirty="0"/>
              <a:t>“Pseudonyms &amp; aliases”</a:t>
            </a:r>
          </a:p>
          <a:p>
            <a:pPr algn="ctr"/>
            <a:endParaRPr lang="en-CA" sz="3200" dirty="0"/>
          </a:p>
        </p:txBody>
      </p:sp>
      <p:sp>
        <p:nvSpPr>
          <p:cNvPr id="7" name="Rounded Rectangle 6">
            <a:hlinkClick r:id="rId4" action="ppaction://hlinksldjump"/>
          </p:cNvPr>
          <p:cNvSpPr/>
          <p:nvPr/>
        </p:nvSpPr>
        <p:spPr>
          <a:xfrm>
            <a:off x="2510064" y="4708071"/>
            <a:ext cx="3086100" cy="16891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3200" dirty="0" smtClean="0"/>
          </a:p>
          <a:p>
            <a:pPr algn="ctr"/>
            <a:r>
              <a:rPr lang="en-CA" sz="3200" dirty="0" smtClean="0"/>
              <a:t>Models I</a:t>
            </a:r>
            <a:endParaRPr lang="en-CA" sz="3200" dirty="0"/>
          </a:p>
          <a:p>
            <a:pPr algn="ctr"/>
            <a:endParaRPr lang="en-CA" sz="3200" dirty="0"/>
          </a:p>
        </p:txBody>
      </p:sp>
      <p:sp>
        <p:nvSpPr>
          <p:cNvPr id="8" name="Rounded Rectangle 7">
            <a:hlinkClick r:id="rId5" action="ppaction://hlinksldjump"/>
          </p:cNvPr>
          <p:cNvSpPr/>
          <p:nvPr/>
        </p:nvSpPr>
        <p:spPr>
          <a:xfrm>
            <a:off x="6008007" y="4708071"/>
            <a:ext cx="3086100" cy="16891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3200" dirty="0" smtClean="0"/>
          </a:p>
          <a:p>
            <a:pPr algn="ctr"/>
            <a:r>
              <a:rPr lang="en-CA" sz="3200" dirty="0" smtClean="0"/>
              <a:t>Models II</a:t>
            </a:r>
            <a:endParaRPr lang="en-CA" sz="3200" dirty="0"/>
          </a:p>
          <a:p>
            <a:pPr algn="ctr"/>
            <a:endParaRPr lang="en-CA" sz="32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005" y="394409"/>
            <a:ext cx="5637990" cy="1608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24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71" y="896711"/>
            <a:ext cx="10515600" cy="4351338"/>
          </a:xfrm>
        </p:spPr>
        <p:txBody>
          <a:bodyPr>
            <a:normAutofit/>
          </a:bodyPr>
          <a:lstStyle/>
          <a:p>
            <a:r>
              <a:rPr lang="it-IT" sz="4400" dirty="0"/>
              <a:t>A. ANOVA</a:t>
            </a:r>
          </a:p>
          <a:p>
            <a:r>
              <a:rPr lang="it-IT" sz="4400" dirty="0"/>
              <a:t>B. </a:t>
            </a:r>
            <a:r>
              <a:rPr lang="it-IT" sz="4400" dirty="0" smtClean="0"/>
              <a:t>Regression</a:t>
            </a:r>
            <a:endParaRPr lang="it-IT" sz="4400" dirty="0"/>
          </a:p>
          <a:p>
            <a:r>
              <a:rPr lang="it-IT" sz="4400" dirty="0"/>
              <a:t>C. ANCOVA</a:t>
            </a:r>
          </a:p>
          <a:p>
            <a:r>
              <a:rPr lang="it-IT" sz="4400" dirty="0"/>
              <a:t>D. Multiple Regression</a:t>
            </a:r>
          </a:p>
          <a:p>
            <a:r>
              <a:rPr lang="it-IT" sz="4400" dirty="0"/>
              <a:t>E. </a:t>
            </a:r>
            <a:r>
              <a:rPr lang="it-IT" sz="4400" dirty="0" smtClean="0"/>
              <a:t>Logistic Regression</a:t>
            </a:r>
            <a:endParaRPr lang="it-IT" sz="4400" dirty="0"/>
          </a:p>
          <a:p>
            <a:endParaRPr lang="en-CA" sz="4400" dirty="0"/>
          </a:p>
        </p:txBody>
      </p:sp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0" y="0"/>
            <a:ext cx="12192000" cy="609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3600" dirty="0" smtClean="0"/>
          </a:p>
          <a:p>
            <a:pPr algn="ctr"/>
            <a:r>
              <a:rPr lang="en-CA" sz="3600" dirty="0" smtClean="0"/>
              <a:t>“</a:t>
            </a:r>
            <a:r>
              <a:rPr lang="en-CA" sz="3600" dirty="0"/>
              <a:t>GLMrous designs”</a:t>
            </a:r>
          </a:p>
          <a:p>
            <a:pPr algn="ctr"/>
            <a:endParaRPr lang="en-CA" sz="3600" dirty="0"/>
          </a:p>
        </p:txBody>
      </p:sp>
      <p:pic>
        <p:nvPicPr>
          <p:cNvPr id="8" name="Picture 7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71" y="6283174"/>
            <a:ext cx="1378858" cy="393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25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542" y="983797"/>
            <a:ext cx="10515600" cy="4351338"/>
          </a:xfrm>
        </p:spPr>
        <p:txBody>
          <a:bodyPr>
            <a:normAutofit/>
          </a:bodyPr>
          <a:lstStyle/>
          <a:p>
            <a:r>
              <a:rPr lang="fr-FR" sz="4400" dirty="0"/>
              <a:t>A. </a:t>
            </a:r>
            <a:r>
              <a:rPr lang="fr-FR" sz="4400" dirty="0" err="1" smtClean="0"/>
              <a:t>Linear</a:t>
            </a:r>
            <a:r>
              <a:rPr lang="fr-FR" sz="4400" dirty="0" smtClean="0"/>
              <a:t> </a:t>
            </a:r>
            <a:r>
              <a:rPr lang="fr-FR" sz="4400" dirty="0" err="1" smtClean="0"/>
              <a:t>regression</a:t>
            </a:r>
            <a:endParaRPr lang="fr-FR" sz="4400" dirty="0"/>
          </a:p>
          <a:p>
            <a:r>
              <a:rPr lang="fr-FR" sz="4400" dirty="0"/>
              <a:t>B. Simple </a:t>
            </a:r>
            <a:r>
              <a:rPr lang="fr-FR" sz="4400" dirty="0" err="1"/>
              <a:t>regression</a:t>
            </a:r>
            <a:endParaRPr lang="fr-FR" sz="4400" dirty="0"/>
          </a:p>
          <a:p>
            <a:r>
              <a:rPr lang="fr-FR" sz="4400" dirty="0"/>
              <a:t>C. Multiple </a:t>
            </a:r>
            <a:r>
              <a:rPr lang="fr-FR" sz="4400" dirty="0" err="1"/>
              <a:t>regression</a:t>
            </a:r>
            <a:endParaRPr lang="fr-FR" sz="4400" dirty="0"/>
          </a:p>
          <a:p>
            <a:r>
              <a:rPr lang="fr-FR" sz="4400" dirty="0"/>
              <a:t>D. </a:t>
            </a:r>
            <a:r>
              <a:rPr lang="fr-FR" sz="4400" dirty="0" err="1"/>
              <a:t>Multilevel</a:t>
            </a:r>
            <a:r>
              <a:rPr lang="fr-FR" sz="4400" dirty="0"/>
              <a:t> </a:t>
            </a:r>
            <a:r>
              <a:rPr lang="fr-FR" sz="4400" dirty="0" err="1"/>
              <a:t>regression</a:t>
            </a:r>
            <a:endParaRPr lang="fr-FR" sz="4400" dirty="0"/>
          </a:p>
          <a:p>
            <a:r>
              <a:rPr lang="fr-FR" sz="4400" dirty="0"/>
              <a:t>E. </a:t>
            </a:r>
            <a:r>
              <a:rPr lang="fr-FR" sz="4400" dirty="0" err="1"/>
              <a:t>Multivariate</a:t>
            </a:r>
            <a:r>
              <a:rPr lang="fr-FR" sz="4400" dirty="0"/>
              <a:t> </a:t>
            </a:r>
            <a:r>
              <a:rPr lang="fr-FR" sz="4400" dirty="0" err="1"/>
              <a:t>regression</a:t>
            </a:r>
            <a:endParaRPr lang="fr-FR" sz="4400" dirty="0"/>
          </a:p>
          <a:p>
            <a:endParaRPr lang="en-CA" sz="4400" dirty="0"/>
          </a:p>
        </p:txBody>
      </p:sp>
      <p:sp>
        <p:nvSpPr>
          <p:cNvPr id="4" name="Rounded Rectangle 3"/>
          <p:cNvSpPr/>
          <p:nvPr/>
        </p:nvSpPr>
        <p:spPr>
          <a:xfrm>
            <a:off x="0" y="0"/>
            <a:ext cx="12192000" cy="6477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3200" dirty="0" smtClean="0"/>
          </a:p>
          <a:p>
            <a:pPr algn="ctr"/>
            <a:r>
              <a:rPr lang="en-CA" sz="3200" dirty="0"/>
              <a:t>“Are you regressed or </a:t>
            </a:r>
            <a:r>
              <a:rPr lang="en-CA" sz="3200" dirty="0" smtClean="0"/>
              <a:t>something?”</a:t>
            </a:r>
            <a:endParaRPr lang="en-CA" sz="3200" dirty="0"/>
          </a:p>
          <a:p>
            <a:pPr algn="ctr"/>
            <a:endParaRPr lang="en-CA" sz="3200" dirty="0"/>
          </a:p>
        </p:txBody>
      </p:sp>
      <p:pic>
        <p:nvPicPr>
          <p:cNvPr id="6" name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71" y="6283174"/>
            <a:ext cx="1378858" cy="393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38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515" y="780596"/>
            <a:ext cx="10515600" cy="4351338"/>
          </a:xfrm>
        </p:spPr>
        <p:txBody>
          <a:bodyPr>
            <a:normAutofit/>
          </a:bodyPr>
          <a:lstStyle/>
          <a:p>
            <a:r>
              <a:rPr lang="en-CA" sz="4400" dirty="0"/>
              <a:t>A. </a:t>
            </a:r>
            <a:r>
              <a:rPr lang="en-CA" sz="4400" dirty="0" smtClean="0"/>
              <a:t>Mixed</a:t>
            </a:r>
            <a:endParaRPr lang="en-CA" sz="4400" dirty="0"/>
          </a:p>
          <a:p>
            <a:r>
              <a:rPr lang="en-CA" sz="4400" dirty="0"/>
              <a:t>B. Random </a:t>
            </a:r>
            <a:r>
              <a:rPr lang="en-CA" sz="4400" dirty="0" smtClean="0"/>
              <a:t>Coefficient</a:t>
            </a:r>
            <a:endParaRPr lang="en-CA" sz="4400" dirty="0"/>
          </a:p>
          <a:p>
            <a:r>
              <a:rPr lang="en-CA" sz="4400" dirty="0"/>
              <a:t>C. Latent </a:t>
            </a:r>
            <a:r>
              <a:rPr lang="en-CA" sz="4400" dirty="0" smtClean="0"/>
              <a:t>Curve</a:t>
            </a:r>
            <a:r>
              <a:rPr lang="en-CA" sz="4400" dirty="0"/>
              <a:t> </a:t>
            </a:r>
          </a:p>
          <a:p>
            <a:r>
              <a:rPr lang="en-CA" sz="4400" dirty="0"/>
              <a:t>D. Multilevel </a:t>
            </a:r>
          </a:p>
          <a:p>
            <a:r>
              <a:rPr lang="en-CA" sz="4400" dirty="0" smtClean="0"/>
              <a:t>E. Hierarchical</a:t>
            </a:r>
            <a:endParaRPr lang="en-CA" sz="4400" dirty="0"/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0" y="0"/>
            <a:ext cx="12192000" cy="6096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3200" dirty="0" smtClean="0"/>
          </a:p>
          <a:p>
            <a:pPr algn="ctr"/>
            <a:r>
              <a:rPr lang="en-CA" sz="3200" dirty="0"/>
              <a:t>“Pseudonyms &amp; aliases”</a:t>
            </a:r>
          </a:p>
          <a:p>
            <a:pPr algn="ctr"/>
            <a:endParaRPr lang="en-CA" sz="3200" dirty="0"/>
          </a:p>
        </p:txBody>
      </p:sp>
      <p:pic>
        <p:nvPicPr>
          <p:cNvPr id="6" name="Picture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71" y="6283174"/>
            <a:ext cx="1378858" cy="393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30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041644" y="449073"/>
            <a:ext cx="11009403" cy="6142228"/>
            <a:chOff x="1041644" y="42672"/>
            <a:chExt cx="12041189" cy="671786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41644" y="42672"/>
              <a:ext cx="11972925" cy="53340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1724" y="1028204"/>
              <a:ext cx="11934825" cy="466725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77912" y="2063439"/>
              <a:ext cx="11925300" cy="45720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73162" y="3089149"/>
              <a:ext cx="11868150" cy="438150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16012" y="4172731"/>
              <a:ext cx="11896725" cy="95250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176583" y="5655641"/>
              <a:ext cx="11906250" cy="1104900"/>
            </a:xfrm>
            <a:prstGeom prst="rect">
              <a:avLst/>
            </a:prstGeom>
          </p:spPr>
        </p:pic>
      </p:grpSp>
      <p:grpSp>
        <p:nvGrpSpPr>
          <p:cNvPr id="15" name="Group 14"/>
          <p:cNvGrpSpPr/>
          <p:nvPr/>
        </p:nvGrpSpPr>
        <p:grpSpPr>
          <a:xfrm>
            <a:off x="471667" y="992729"/>
            <a:ext cx="620683" cy="5235665"/>
            <a:chOff x="471667" y="992729"/>
            <a:chExt cx="620683" cy="5235665"/>
          </a:xfrm>
        </p:grpSpPr>
        <p:sp>
          <p:nvSpPr>
            <p:cNvPr id="2" name="Rectangle 1"/>
            <p:cNvSpPr/>
            <p:nvPr/>
          </p:nvSpPr>
          <p:spPr>
            <a:xfrm>
              <a:off x="479682" y="992729"/>
              <a:ext cx="6046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A</a:t>
              </a:r>
              <a:endPara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20558" y="5305064"/>
              <a:ext cx="522900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E</a:t>
              </a:r>
              <a:endPara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71667" y="3936041"/>
              <a:ext cx="62068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D</a:t>
              </a:r>
              <a:endPara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06131" y="2895352"/>
              <a:ext cx="55175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C</a:t>
              </a:r>
              <a:endPara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95712" y="1940379"/>
              <a:ext cx="57259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B</a:t>
              </a:r>
              <a:endPara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99286" y="465086"/>
            <a:ext cx="965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>
                <a:solidFill>
                  <a:srgbClr val="7030A0"/>
                </a:solidFill>
              </a:rPr>
              <a:t>NULL:</a:t>
            </a:r>
            <a:endParaRPr lang="en-CA" sz="2000" dirty="0">
              <a:solidFill>
                <a:srgbClr val="7030A0"/>
              </a:solidFill>
            </a:endParaRPr>
          </a:p>
        </p:txBody>
      </p:sp>
      <p:sp>
        <p:nvSpPr>
          <p:cNvPr id="23" name="Rounded Rectangle 22">
            <a:hlinkClick r:id="rId8" action="ppaction://hlinksldjump"/>
          </p:cNvPr>
          <p:cNvSpPr/>
          <p:nvPr/>
        </p:nvSpPr>
        <p:spPr>
          <a:xfrm>
            <a:off x="0" y="-2172"/>
            <a:ext cx="12192000" cy="476646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3200" dirty="0" smtClean="0"/>
          </a:p>
          <a:p>
            <a:pPr algn="ctr"/>
            <a:r>
              <a:rPr lang="en-CA" sz="3200" dirty="0" smtClean="0"/>
              <a:t>Models I</a:t>
            </a:r>
            <a:endParaRPr lang="en-CA" sz="3200" dirty="0"/>
          </a:p>
          <a:p>
            <a:pPr algn="ctr"/>
            <a:endParaRPr lang="en-CA" sz="3200" dirty="0"/>
          </a:p>
        </p:txBody>
      </p:sp>
      <p:pic>
        <p:nvPicPr>
          <p:cNvPr id="25" name="Picture 24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71" y="6283174"/>
            <a:ext cx="1378858" cy="393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23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40380" y="0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91062" y="5000264"/>
            <a:ext cx="5229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E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93279" y="3572828"/>
            <a:ext cx="6206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D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393279" y="2397445"/>
            <a:ext cx="5517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17323" y="1200768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B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4232992" y="221226"/>
            <a:ext cx="7576363" cy="6636774"/>
            <a:chOff x="209549" y="830263"/>
            <a:chExt cx="12025313" cy="10533984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4800" y="830263"/>
              <a:ext cx="11887200" cy="160020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3375" y="2725738"/>
              <a:ext cx="11858625" cy="1676400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0512" y="4549775"/>
              <a:ext cx="11944350" cy="1600200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28599" y="6445250"/>
              <a:ext cx="11896725" cy="2152650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09549" y="8697247"/>
              <a:ext cx="11915775" cy="2667000"/>
            </a:xfrm>
            <a:prstGeom prst="rect">
              <a:avLst/>
            </a:prstGeom>
          </p:spPr>
        </p:pic>
      </p:grpSp>
      <p:sp>
        <p:nvSpPr>
          <p:cNvPr id="21" name="Rounded Rectangle 20">
            <a:hlinkClick r:id="rId7" action="ppaction://hlinksldjump"/>
          </p:cNvPr>
          <p:cNvSpPr/>
          <p:nvPr/>
        </p:nvSpPr>
        <p:spPr>
          <a:xfrm>
            <a:off x="10132" y="0"/>
            <a:ext cx="3086100" cy="16891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3200" dirty="0" smtClean="0"/>
          </a:p>
          <a:p>
            <a:pPr algn="ctr"/>
            <a:r>
              <a:rPr lang="en-CA" sz="3200" dirty="0" smtClean="0"/>
              <a:t>Models II</a:t>
            </a:r>
            <a:endParaRPr lang="en-CA" sz="3200" dirty="0"/>
          </a:p>
          <a:p>
            <a:pPr algn="ctr"/>
            <a:endParaRPr lang="en-CA" sz="3200" dirty="0"/>
          </a:p>
        </p:txBody>
      </p:sp>
      <p:pic>
        <p:nvPicPr>
          <p:cNvPr id="22" name="Picture 21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71" y="6283174"/>
            <a:ext cx="1378858" cy="393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75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100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Victoria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Which is not one of the most common sources of dependency found in longitudinal data?</dc:title>
  <dc:creator>Scott Hofer</dc:creator>
  <cp:lastModifiedBy>Andrey Koval</cp:lastModifiedBy>
  <cp:revision>14</cp:revision>
  <dcterms:created xsi:type="dcterms:W3CDTF">2015-01-09T14:21:47Z</dcterms:created>
  <dcterms:modified xsi:type="dcterms:W3CDTF">2015-01-13T20:10:06Z</dcterms:modified>
</cp:coreProperties>
</file>